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9" r:id="rId2"/>
    <p:sldId id="269" r:id="rId3"/>
    <p:sldId id="256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06E00A-D7A7-443A-A0B7-DEEC8F9E7641}" type="datetimeFigureOut">
              <a:rPr lang="en-GB" smtClean="0"/>
              <a:t>26/01/2018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2AD2C-055A-46BF-A387-822925762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739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  <a:latin typeface="Comic Sans MS" pitchFamily="66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098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22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994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110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083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5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778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0A8628-CFFD-4695-A4BC-4B7139584943}" type="datetime1">
              <a:rPr lang="en-GB" smtClean="0"/>
              <a:t>26/01/2018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Peer Mentor Training 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10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742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17E4D4-1DB1-4C45-B9A4-8DD6D27412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1295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adesmore.com/page/?title=Stepping+Stones&amp;pid=3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Get to know the other mentors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Work together to identify these characters </a:t>
            </a:r>
            <a:endParaRPr lang="en-GB" sz="2800" dirty="0"/>
          </a:p>
        </p:txBody>
      </p:sp>
      <p:pic>
        <p:nvPicPr>
          <p:cNvPr id="1026" name="Picture 2" descr="http://images-cdn.moviepilot.com/images/c_fill,h_1209,w_2048/t_mp_quality/rpft1izth9ztnwrhduku/finding-nemo-nemo-is-supposed-to-be-a-girl-72177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3" t="31972" r="62538" b="46602"/>
          <a:stretch/>
        </p:blipFill>
        <p:spPr bwMode="auto">
          <a:xfrm>
            <a:off x="695694" y="2492896"/>
            <a:ext cx="1008112" cy="156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dn4.teen.com/wp-content/uploads/2014/08/pixar-character-personality-toy-story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5" t="75922" r="31199"/>
          <a:stretch/>
        </p:blipFill>
        <p:spPr bwMode="auto">
          <a:xfrm>
            <a:off x="3563888" y="2451558"/>
            <a:ext cx="1944216" cy="160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Jack Jack Parr photo jack_jack_incredibles_tshirt-d2355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2" t="6352" r="40236" b="58459"/>
          <a:stretch/>
        </p:blipFill>
        <p:spPr bwMode="auto">
          <a:xfrm>
            <a:off x="7045430" y="2451558"/>
            <a:ext cx="1458259" cy="1717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Qmb-I9wLh01WeAan8X1GZxC0TRKWi30_jknTPRpTs59AQs115m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05" t="38654" r="33462" b="30673"/>
          <a:stretch/>
        </p:blipFill>
        <p:spPr bwMode="auto">
          <a:xfrm>
            <a:off x="2411760" y="4734627"/>
            <a:ext cx="1008113" cy="133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plusquotes.com/images/quotes-img/Minion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4" r="21643" b="85184"/>
          <a:stretch/>
        </p:blipFill>
        <p:spPr bwMode="auto">
          <a:xfrm>
            <a:off x="4544313" y="4730570"/>
            <a:ext cx="3831220" cy="117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808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dirty="0" smtClean="0"/>
              <a:t>Activity 4: Creating a Peer Mentor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165923"/>
          </a:xfrm>
        </p:spPr>
        <p:txBody>
          <a:bodyPr/>
          <a:lstStyle/>
          <a:p>
            <a:pPr marL="0" indent="0">
              <a:buNone/>
            </a:pPr>
            <a:r>
              <a:rPr lang="en-GB" u="sng" dirty="0"/>
              <a:t>Success Criteria:</a:t>
            </a:r>
          </a:p>
          <a:p>
            <a:pPr lvl="0"/>
            <a:r>
              <a:rPr lang="en-GB" sz="2800" dirty="0"/>
              <a:t>Must reflect the characteristics of a good peer mentor</a:t>
            </a:r>
          </a:p>
          <a:p>
            <a:pPr lvl="0"/>
            <a:r>
              <a:rPr lang="en-GB" sz="2800" dirty="0"/>
              <a:t>Must be at least </a:t>
            </a:r>
            <a:r>
              <a:rPr lang="en-GB" sz="2800" dirty="0" smtClean="0"/>
              <a:t>15cm </a:t>
            </a:r>
            <a:r>
              <a:rPr lang="en-GB" sz="2800" dirty="0"/>
              <a:t>high</a:t>
            </a:r>
          </a:p>
          <a:p>
            <a:pPr lvl="0"/>
            <a:r>
              <a:rPr lang="en-GB" sz="2800" dirty="0"/>
              <a:t>Must be 3D</a:t>
            </a:r>
          </a:p>
          <a:p>
            <a:pPr lvl="0"/>
            <a:r>
              <a:rPr lang="en-GB" sz="2800" dirty="0"/>
              <a:t>Must use at least 3 different types of materials e.g. lolly sticks, paper and string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306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Share your learning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en-GB" dirty="0"/>
              <a:t>Introduce your mentor</a:t>
            </a:r>
          </a:p>
          <a:p>
            <a:r>
              <a:rPr lang="en-GB" dirty="0"/>
              <a:t>Describe </a:t>
            </a:r>
            <a:r>
              <a:rPr lang="en-GB" dirty="0" smtClean="0"/>
              <a:t>their </a:t>
            </a:r>
            <a:r>
              <a:rPr lang="en-GB" dirty="0"/>
              <a:t>features</a:t>
            </a:r>
          </a:p>
          <a:p>
            <a:r>
              <a:rPr lang="en-GB" dirty="0"/>
              <a:t>Explain why </a:t>
            </a:r>
            <a:r>
              <a:rPr lang="en-GB" dirty="0" smtClean="0"/>
              <a:t>each feature is important </a:t>
            </a:r>
          </a:p>
          <a:p>
            <a:endParaRPr lang="en-GB" dirty="0"/>
          </a:p>
          <a:p>
            <a:r>
              <a:rPr lang="en-GB" dirty="0" smtClean="0"/>
              <a:t>Remember to show off your excellent </a:t>
            </a:r>
            <a:r>
              <a:rPr lang="en-GB" smtClean="0"/>
              <a:t>listening skills!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764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What next?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Developing your skills: </a:t>
            </a:r>
          </a:p>
          <a:p>
            <a:r>
              <a:rPr lang="en-GB" dirty="0" smtClean="0"/>
              <a:t>Developing self-awareness</a:t>
            </a:r>
          </a:p>
          <a:p>
            <a:r>
              <a:rPr lang="en-GB" dirty="0" smtClean="0"/>
              <a:t>Developing insight</a:t>
            </a:r>
          </a:p>
          <a:p>
            <a:r>
              <a:rPr lang="en-GB" dirty="0" smtClean="0"/>
              <a:t>Practice Peer Mentoring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Training 2 Date: </a:t>
            </a:r>
          </a:p>
        </p:txBody>
      </p:sp>
    </p:spTree>
    <p:extLst>
      <p:ext uri="{BB962C8B-B14F-4D97-AF65-F5344CB8AC3E}">
        <p14:creationId xmlns:p14="http://schemas.microsoft.com/office/powerpoint/2010/main" val="261502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In what ways might this activity link to your role as a peer mentor?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 smtClean="0"/>
              <a:t>Work together to identify these characters </a:t>
            </a:r>
            <a:endParaRPr lang="en-GB" sz="2800" dirty="0"/>
          </a:p>
        </p:txBody>
      </p:sp>
      <p:pic>
        <p:nvPicPr>
          <p:cNvPr id="1026" name="Picture 2" descr="http://images-cdn.moviepilot.com/images/c_fill,h_1209,w_2048/t_mp_quality/rpft1izth9ztnwrhduku/finding-nemo-nemo-is-supposed-to-be-a-girl-72177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3" t="31972" r="62538" b="46602"/>
          <a:stretch/>
        </p:blipFill>
        <p:spPr bwMode="auto">
          <a:xfrm>
            <a:off x="695694" y="2492896"/>
            <a:ext cx="1008112" cy="156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dn4.teen.com/wp-content/uploads/2014/08/pixar-character-personality-toy-story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5" t="75922" r="31199"/>
          <a:stretch/>
        </p:blipFill>
        <p:spPr bwMode="auto">
          <a:xfrm>
            <a:off x="3563888" y="2451558"/>
            <a:ext cx="1944216" cy="160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Jack Jack Parr photo jack_jack_incredibles_tshirt-d2355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82" t="6352" r="40236" b="58459"/>
          <a:stretch/>
        </p:blipFill>
        <p:spPr bwMode="auto">
          <a:xfrm>
            <a:off x="7045430" y="2451558"/>
            <a:ext cx="1458259" cy="1717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2.gstatic.com/images?q=tbn:ANd9GcQmb-I9wLh01WeAan8X1GZxC0TRKWi30_jknTPRpTs59AQs115m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05" t="38654" r="33462" b="30673"/>
          <a:stretch/>
        </p:blipFill>
        <p:spPr bwMode="auto">
          <a:xfrm>
            <a:off x="2411760" y="4734627"/>
            <a:ext cx="1008113" cy="133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plusquotes.com/images/quotes-img/Minion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54" r="21643" b="85184"/>
          <a:stretch/>
        </p:blipFill>
        <p:spPr bwMode="auto">
          <a:xfrm>
            <a:off x="4544313" y="4730570"/>
            <a:ext cx="3831220" cy="1179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35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Peer Mentor Training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567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3600" dirty="0" smtClean="0"/>
              <a:t>Activity 1: Remembering Transition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In your groups, discuss your first memories of secondary school. 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What did you enjoy? </a:t>
            </a:r>
          </a:p>
          <a:p>
            <a:r>
              <a:rPr lang="en-GB" dirty="0" smtClean="0"/>
              <a:t>What were you worried about? </a:t>
            </a:r>
          </a:p>
          <a:p>
            <a:r>
              <a:rPr lang="en-GB" dirty="0" smtClean="0"/>
              <a:t>What did you find difficult? </a:t>
            </a:r>
          </a:p>
          <a:p>
            <a:r>
              <a:rPr lang="en-GB" dirty="0" smtClean="0"/>
              <a:t>How did you feel?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D32217E-8E94-4123-A5F8-7B8D917A2EBC}" type="datetime1">
              <a:rPr lang="en-GB" smtClean="0"/>
              <a:t>26/01/2018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Peer Mentor Training 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Feedback: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Share one ‘common’ experience (one thing that you all experienced) </a:t>
            </a:r>
          </a:p>
          <a:p>
            <a:endParaRPr lang="en-GB" dirty="0"/>
          </a:p>
          <a:p>
            <a:r>
              <a:rPr lang="en-GB" dirty="0" smtClean="0"/>
              <a:t>Share one experience / feeling that you disagreed about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0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Activity 2: Supporting Year 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5266928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AutoNum type="arabicPeriod"/>
            </a:pPr>
            <a:r>
              <a:rPr lang="en-GB" dirty="0" smtClean="0"/>
              <a:t>Use your own experiences to identify a range of common fears / worries / feelings (the bottom box).  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2. As a group, identify 3 issues that particular groups of Year 7 might have. (the other boxes)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3. Extra Challenge: Identify another group who might find secondary school particularly challenging.  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2" t="24071" r="11648" b="13603"/>
          <a:stretch/>
        </p:blipFill>
        <p:spPr bwMode="auto">
          <a:xfrm>
            <a:off x="5517461" y="2276872"/>
            <a:ext cx="3424507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16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Input - Your Role: Listening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u="sng" dirty="0" smtClean="0"/>
              <a:t>Effective Listening</a:t>
            </a:r>
          </a:p>
          <a:p>
            <a:r>
              <a:rPr lang="en-GB" dirty="0"/>
              <a:t>W</a:t>
            </a:r>
            <a:r>
              <a:rPr lang="en-GB" dirty="0" smtClean="0"/>
              <a:t>ithout interruption and without judging</a:t>
            </a:r>
          </a:p>
          <a:p>
            <a:r>
              <a:rPr lang="en-GB" dirty="0" smtClean="0"/>
              <a:t>Look interested e.g. noises, nods, body language</a:t>
            </a:r>
          </a:p>
          <a:p>
            <a:r>
              <a:rPr lang="en-GB" dirty="0" smtClean="0"/>
              <a:t>Maintain eye contact (without staring) </a:t>
            </a:r>
          </a:p>
          <a:p>
            <a:r>
              <a:rPr lang="en-GB" dirty="0" smtClean="0"/>
              <a:t>Prompt / encourage the speaker if necessary</a:t>
            </a:r>
          </a:p>
          <a:p>
            <a:r>
              <a:rPr lang="en-GB" dirty="0" smtClean="0"/>
              <a:t>Clarify key sections after the person has finished speaking </a:t>
            </a:r>
          </a:p>
        </p:txBody>
      </p:sp>
    </p:spTree>
    <p:extLst>
      <p:ext uri="{BB962C8B-B14F-4D97-AF65-F5344CB8AC3E}">
        <p14:creationId xmlns:p14="http://schemas.microsoft.com/office/powerpoint/2010/main" val="232243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GB" sz="3200" dirty="0" smtClean="0"/>
              <a:t>Activity 3: Practising Active Listening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In groups of 3, you will practise listening.  Each person will have a go in each role: </a:t>
            </a:r>
          </a:p>
          <a:p>
            <a:r>
              <a:rPr lang="en-GB" sz="2400" dirty="0" smtClean="0"/>
              <a:t>Speaker (talk about </a:t>
            </a:r>
            <a:r>
              <a:rPr lang="en-GB" sz="2400" i="1" dirty="0" smtClean="0"/>
              <a:t>anything</a:t>
            </a:r>
            <a:r>
              <a:rPr lang="en-GB" sz="2400" dirty="0" smtClean="0"/>
              <a:t> that you are interested in e.g. sport, books, film, TV, games)</a:t>
            </a:r>
          </a:p>
          <a:p>
            <a:r>
              <a:rPr lang="en-GB" sz="2400" dirty="0" smtClean="0"/>
              <a:t>Listener</a:t>
            </a:r>
          </a:p>
          <a:p>
            <a:r>
              <a:rPr lang="en-GB" sz="2400" dirty="0" smtClean="0"/>
              <a:t>Observer (uses form to take notes and then gives feedback to listener)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7" t="17030" r="63720" b="13499"/>
          <a:stretch/>
        </p:blipFill>
        <p:spPr bwMode="auto">
          <a:xfrm>
            <a:off x="5292080" y="1916832"/>
            <a:ext cx="3390284" cy="395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075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Peer Mentoring – An 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Watch the three videos (Training Video </a:t>
            </a:r>
            <a:r>
              <a:rPr lang="en-GB" dirty="0" smtClean="0"/>
              <a:t>1, </a:t>
            </a:r>
            <a:r>
              <a:rPr lang="en-GB" dirty="0"/>
              <a:t>2</a:t>
            </a:r>
            <a:r>
              <a:rPr lang="en-GB" dirty="0" smtClean="0"/>
              <a:t> </a:t>
            </a:r>
            <a:r>
              <a:rPr lang="en-GB" dirty="0" smtClean="0"/>
              <a:t>and </a:t>
            </a:r>
            <a:r>
              <a:rPr lang="en-GB" dirty="0" smtClean="0"/>
              <a:t>3). </a:t>
            </a:r>
            <a:r>
              <a:rPr lang="en-GB" dirty="0" smtClean="0"/>
              <a:t>Discuss after each video.  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What are the mentee’s issues? </a:t>
            </a:r>
          </a:p>
          <a:p>
            <a:r>
              <a:rPr lang="en-GB" dirty="0" smtClean="0"/>
              <a:t>What did the mentor do well? </a:t>
            </a:r>
          </a:p>
          <a:p>
            <a:r>
              <a:rPr lang="en-GB" dirty="0" smtClean="0"/>
              <a:t>What could the peer mentor have done differently?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733256"/>
            <a:ext cx="7992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Note to teacher: This videos can be </a:t>
            </a:r>
            <a:r>
              <a:rPr lang="en-GB" dirty="0"/>
              <a:t>downloaded </a:t>
            </a:r>
            <a:r>
              <a:rPr lang="en-GB" dirty="0" err="1" smtClean="0"/>
              <a:t>from:</a:t>
            </a:r>
            <a:r>
              <a:rPr lang="en-GB" dirty="0" err="1" smtClean="0">
                <a:hlinkClick r:id="rId2"/>
              </a:rPr>
              <a:t>http</a:t>
            </a:r>
            <a:r>
              <a:rPr lang="en-GB" dirty="0" smtClean="0">
                <a:hlinkClick r:id="rId2"/>
              </a:rPr>
              <a:t>://www.gladesmore.com/page/?title=Stepping+Stones&amp;pid=39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78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pping Stones Final Fi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mic Sans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Stepping Stones Final Final</Template>
  <TotalTime>66</TotalTime>
  <Words>426</Words>
  <Application>Microsoft Office PowerPoint</Application>
  <PresentationFormat>On-screen Show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Stepping Stones Final Final</vt:lpstr>
      <vt:lpstr>Get to know the other mentors</vt:lpstr>
      <vt:lpstr>In what ways might this activity link to your role as a peer mentor? </vt:lpstr>
      <vt:lpstr>Peer Mentor Training 1</vt:lpstr>
      <vt:lpstr>Activity 1: Remembering Transition</vt:lpstr>
      <vt:lpstr>Feedback: </vt:lpstr>
      <vt:lpstr>Activity 2: Supporting Year 7</vt:lpstr>
      <vt:lpstr>Input - Your Role: Listening</vt:lpstr>
      <vt:lpstr>Activity 3: Practising Active Listening</vt:lpstr>
      <vt:lpstr>Peer Mentoring – An Introduction</vt:lpstr>
      <vt:lpstr>Activity 4: Creating a Peer Mentor </vt:lpstr>
      <vt:lpstr>Share your learning</vt:lpstr>
      <vt:lpstr>What next? </vt:lpstr>
    </vt:vector>
  </TitlesOfParts>
  <Company>RM plc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 your fellow mentors</dc:title>
  <dc:creator>Ms K. Mitchell</dc:creator>
  <cp:lastModifiedBy>Ms K. Mitchell</cp:lastModifiedBy>
  <cp:revision>14</cp:revision>
  <dcterms:created xsi:type="dcterms:W3CDTF">2016-07-14T07:37:39Z</dcterms:created>
  <dcterms:modified xsi:type="dcterms:W3CDTF">2018-01-26T10:30:33Z</dcterms:modified>
</cp:coreProperties>
</file>